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30AD32-A139-4284-91B1-B4F3B1D1B9FD}">
  <a:tblStyle styleId="{D230AD32-A139-4284-91B1-B4F3B1D1B9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5ddb3d1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5ddb3d1c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ddb3d1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ddb3d1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5ddb3d1c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5ddb3d1c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5ddb3d1c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5ddb3d1c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605aeadea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605aeadea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605aeadea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605aeadea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600d1b52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600d1b52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605aeadea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605aeadea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605aeadea_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605aeadea_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605aeadea_9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605aeadea_9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605aeadea_9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605aeadea_9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605aeadea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605aeadea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605aeadea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605aeadea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5ddb3d1c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5ddb3d1c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50qWqGD4Y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6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Project: Waterboat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3600">
                <a:solidFill>
                  <a:schemeClr val="dk1"/>
                </a:solidFill>
              </a:rPr>
              <a:t>Group: PhysIT</a:t>
            </a: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sz="3600">
                <a:solidFill>
                  <a:schemeClr val="dk1"/>
                </a:solidFill>
              </a:rPr>
              <a:t>Phillip Løjmand, Daniil Emtsev, Anton Maksimov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Optimizations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Cache locality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Grid contains vector of particles and list of pointers to Neighbor-grids lists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Particle struct fit in cache-line. Using floats instead of doubles.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Bottleneck is particle interactions, not re-arrangements.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 b="1"/>
              <a:t>Double update (~1.5x)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 b="1"/>
              <a:t>Filters neighbor search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550" y="2330600"/>
            <a:ext cx="4441450" cy="28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Optimizations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Cache locality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Grid contains vector of particles and list of pointers to Neighbor-grids lists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Particle struct fit in cache-line. Using floats instead of doubles.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Bottleneck is particle interactions, not re-arrangements.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Double update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Filters neighbor 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 b="1"/>
              <a:t>Parallelization (2 cores 4 threads, ~2x)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 b="1"/>
              <a:t>OpenMp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 b="1"/>
              <a:t>Reduced cache coherence overhead by strides</a:t>
            </a:r>
            <a:endParaRPr b="1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700" y="2356625"/>
            <a:ext cx="3478600" cy="26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Optimizations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Cache locality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Grid contains vector of particles and list of pointers to Neighbor-grids lists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Particle struct fit in cache-line. Using floats instead of doubles.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Bottleneck is particle interactions, not re-arrangements.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Double update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Filters neighbor 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Parallelization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OpenMp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/>
              <a:t>Reduced cache coherence overhead by strides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 b="1"/>
              <a:t>Low - level optimizations (~2x)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 b="1"/>
              <a:t>Avoid pow and sqrt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 b="1"/>
              <a:t>Reuse part of calculations in temp variables</a:t>
            </a:r>
            <a:endParaRPr b="1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723" y="2010850"/>
            <a:ext cx="2688500" cy="12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725" y="3371800"/>
            <a:ext cx="1951875" cy="1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Visualization</a:t>
            </a: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Dot position/color matrices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Color based on density - foam imitation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OpenGL dot transparency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Blender used to make boat .obj 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Render to bitmap @ 30fps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FFmpeg converts bitmap to video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025" y="2799011"/>
            <a:ext cx="3731124" cy="229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013" y="320825"/>
            <a:ext cx="3731125" cy="24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92"/>
            <a:ext cx="9144000" cy="5128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ctrTitle"/>
          </p:nvPr>
        </p:nvSpPr>
        <p:spPr>
          <a:xfrm>
            <a:off x="311713" y="855600"/>
            <a:ext cx="8520600" cy="34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a" sz="2400"/>
              <a:t>Spiky kernel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a" sz="2400"/>
              <a:t>Pressure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a" sz="2400"/>
              <a:t> Viscosity  </a:t>
            </a:r>
            <a:endParaRPr sz="2400"/>
          </a:p>
        </p:txBody>
      </p:sp>
      <p:sp>
        <p:nvSpPr>
          <p:cNvPr id="166" name="Google Shape;166;p27"/>
          <p:cNvSpPr txBox="1"/>
          <p:nvPr/>
        </p:nvSpPr>
        <p:spPr>
          <a:xfrm>
            <a:off x="71775" y="-12025"/>
            <a:ext cx="62799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Parameters</a:t>
            </a:r>
            <a:endParaRPr sz="280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400" y="538750"/>
            <a:ext cx="5923874" cy="9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388" y="2230513"/>
            <a:ext cx="294322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9300" y="2443150"/>
            <a:ext cx="13430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3388" y="3883625"/>
            <a:ext cx="105727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91150"/>
            <a:ext cx="85206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400"/>
              <a:t>Video</a:t>
            </a:r>
            <a:endParaRPr sz="240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4" descr="Water simulations with 2-way rigid body coupling made as an ETH course group project. &#10;&#10;This uses the SPH method, water is represented as transparent dots with configurable size. Simulation 3 dot size is 1 px.&#10;&#10;Rendering times on 2 core Lenovo Laptop:&#10;Simulation 1 and 2: ~1 min&#10;Simulation 3: 3-4 hours." title="Water simulations with floaty boa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25" y="-871075"/>
            <a:ext cx="9180858" cy="68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311700" y="53400"/>
            <a:ext cx="85206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/>
              <a:t>Physics</a:t>
            </a:r>
            <a:endParaRPr sz="3000"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615625" y="638700"/>
            <a:ext cx="8686200" cy="3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da" sz="2400">
                <a:solidFill>
                  <a:srgbClr val="000000"/>
                </a:solidFill>
              </a:rPr>
              <a:t>Explicit WCSPH solver with boundary handling [1]</a:t>
            </a: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rgbClr val="999999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8400" y="4558200"/>
            <a:ext cx="9007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666666"/>
                </a:solidFill>
              </a:rPr>
              <a:t>[1] PBS lecture on SPH + Eurographics Tutorial 2019, section “Boundary handling”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ctrTitle"/>
          </p:nvPr>
        </p:nvSpPr>
        <p:spPr>
          <a:xfrm>
            <a:off x="311700" y="53400"/>
            <a:ext cx="85206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/>
              <a:t>Physics</a:t>
            </a:r>
            <a:endParaRPr sz="3000"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615625" y="638700"/>
            <a:ext cx="8686200" cy="3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da" sz="2400">
                <a:solidFill>
                  <a:srgbClr val="000000"/>
                </a:solidFill>
              </a:rPr>
              <a:t>Explicit WCSPH solver with boundary handling [1]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da" sz="2400">
                <a:solidFill>
                  <a:srgbClr val="000000"/>
                </a:solidFill>
              </a:rPr>
              <a:t>Two-way rigid body-water coupling [2]</a:t>
            </a: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1">
              <a:solidFill>
                <a:srgbClr val="999999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68400" y="4558200"/>
            <a:ext cx="9007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666666"/>
                </a:solidFill>
              </a:rPr>
              <a:t>[1] PBS lecture on SPH + Eurographics Tutorial 2019, section “Boundary handling”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666666"/>
                </a:solidFill>
              </a:rPr>
              <a:t>[2] Akinci et al., “Versatile Rigid-Fluid Coupling for Incompressible SPH”, 2012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494" y="1817525"/>
            <a:ext cx="3815418" cy="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500" y="2652350"/>
            <a:ext cx="4808576" cy="5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614200" y="1861925"/>
            <a:ext cx="1971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/>
              <a:t>Repulsion</a:t>
            </a:r>
            <a:endParaRPr sz="1800"/>
          </a:p>
        </p:txBody>
      </p:sp>
      <p:sp>
        <p:nvSpPr>
          <p:cNvPr id="80" name="Google Shape;80;p16"/>
          <p:cNvSpPr txBox="1"/>
          <p:nvPr/>
        </p:nvSpPr>
        <p:spPr>
          <a:xfrm>
            <a:off x="2719400" y="2710550"/>
            <a:ext cx="1833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/>
              <a:t>Friction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ctrTitle"/>
          </p:nvPr>
        </p:nvSpPr>
        <p:spPr>
          <a:xfrm>
            <a:off x="311700" y="53400"/>
            <a:ext cx="85206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/>
              <a:t>Physics</a:t>
            </a:r>
            <a:endParaRPr sz="3000"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615625" y="638700"/>
            <a:ext cx="8686200" cy="3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da" sz="2400">
                <a:solidFill>
                  <a:srgbClr val="000000"/>
                </a:solidFill>
              </a:rPr>
              <a:t>Explicit WCSPH solver with boundary handling [1]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da" sz="2400">
                <a:solidFill>
                  <a:srgbClr val="000000"/>
                </a:solidFill>
              </a:rPr>
              <a:t>Two-way rigid body-water coupling [2]</a:t>
            </a: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da" sz="2400">
                <a:solidFill>
                  <a:srgbClr val="000000"/>
                </a:solidFill>
              </a:rPr>
              <a:t>Rigid body movement with boundary repulsion</a:t>
            </a:r>
            <a:endParaRPr sz="2400" i="1">
              <a:solidFill>
                <a:srgbClr val="999999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68400" y="4558200"/>
            <a:ext cx="9007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666666"/>
                </a:solidFill>
              </a:rPr>
              <a:t>[1] PBS lecture on SPH + Eurographics Tutorial 2019, section “Boundary handling”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666666"/>
                </a:solidFill>
              </a:rPr>
              <a:t>[2] Akinci et al., “Versatile Rigid-Fluid Coupling for Incompressible SPH”, 2012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494" y="1817525"/>
            <a:ext cx="3815418" cy="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500" y="2652350"/>
            <a:ext cx="4808576" cy="5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2614200" y="1861925"/>
            <a:ext cx="1971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/>
              <a:t>Repulsion</a:t>
            </a:r>
            <a:endParaRPr sz="1800"/>
          </a:p>
        </p:txBody>
      </p:sp>
      <p:sp>
        <p:nvSpPr>
          <p:cNvPr id="91" name="Google Shape;91;p17"/>
          <p:cNvSpPr txBox="1"/>
          <p:nvPr/>
        </p:nvSpPr>
        <p:spPr>
          <a:xfrm>
            <a:off x="2719400" y="2710550"/>
            <a:ext cx="1833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/>
              <a:t>Friction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ctrTitle"/>
          </p:nvPr>
        </p:nvSpPr>
        <p:spPr>
          <a:xfrm>
            <a:off x="311700" y="53400"/>
            <a:ext cx="85206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/>
              <a:t>Physics</a:t>
            </a:r>
            <a:endParaRPr sz="3000"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615625" y="638700"/>
            <a:ext cx="8686200" cy="3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da" sz="2400" dirty="0">
                <a:solidFill>
                  <a:srgbClr val="000000"/>
                </a:solidFill>
              </a:rPr>
              <a:t>Explicit WCSPH solver with boundary handling [1]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da" sz="2400" dirty="0">
                <a:solidFill>
                  <a:srgbClr val="000000"/>
                </a:solidFill>
              </a:rPr>
              <a:t>Two-way rigid body-water coupling [2]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endParaRPr lang="da-DK" sz="2400" dirty="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endParaRPr lang="da-DK" sz="2400" dirty="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da" sz="2400" dirty="0">
                <a:solidFill>
                  <a:srgbClr val="000000"/>
                </a:solidFill>
              </a:rPr>
              <a:t>Rigid body movement with boundary repulsion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AutoNum type="arabicPeriod"/>
            </a:pPr>
            <a:r>
              <a:rPr lang="da" sz="2400" i="1" dirty="0">
                <a:solidFill>
                  <a:srgbClr val="999999"/>
                </a:solidFill>
              </a:rPr>
              <a:t>Parameters tuning</a:t>
            </a:r>
            <a:endParaRPr sz="2400" i="1" dirty="0">
              <a:solidFill>
                <a:srgbClr val="999999"/>
              </a:solidFill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68400" y="4558200"/>
            <a:ext cx="9007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666666"/>
                </a:solidFill>
              </a:rPr>
              <a:t>[1] PBS lecture on SPH + Eurographics Tutorial 2019, section “Boundary handling”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666666"/>
                </a:solidFill>
              </a:rPr>
              <a:t>[2] Akinci et al., “Versatile Rigid-Fluid Coupling for Incompressible SPH”, 2012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494" y="1817525"/>
            <a:ext cx="3815418" cy="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500" y="2652350"/>
            <a:ext cx="4808576" cy="5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2614200" y="1861925"/>
            <a:ext cx="1971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/>
              <a:t>Repulsion</a:t>
            </a:r>
            <a:endParaRPr sz="1800"/>
          </a:p>
        </p:txBody>
      </p:sp>
      <p:sp>
        <p:nvSpPr>
          <p:cNvPr id="102" name="Google Shape;102;p18"/>
          <p:cNvSpPr txBox="1"/>
          <p:nvPr/>
        </p:nvSpPr>
        <p:spPr>
          <a:xfrm>
            <a:off x="2719400" y="2710550"/>
            <a:ext cx="1833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/>
              <a:t>Friction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50" y="484200"/>
            <a:ext cx="6662300" cy="44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52675" y="297050"/>
            <a:ext cx="62799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800"/>
              <a:t>Water - Boat forces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ctrTitle"/>
          </p:nvPr>
        </p:nvSpPr>
        <p:spPr>
          <a:xfrm>
            <a:off x="311700" y="-85025"/>
            <a:ext cx="8520600" cy="7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3000"/>
              <a:t>Interactive parameters</a:t>
            </a:r>
            <a:endParaRPr sz="3000"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535888" y="32478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FFFFFF"/>
                </a:solidFill>
              </a:rPr>
              <a:t>контраст маленький. 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FFFFFF"/>
                </a:solidFill>
              </a:rPr>
              <a:t>Мб белый цвет текста?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801" y="518575"/>
            <a:ext cx="6628401" cy="469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Optimizations</a:t>
            </a:r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 b="1"/>
              <a:t>Cache locality (~2x)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 b="1"/>
              <a:t>Grid contains vector of particles and list of pointers to Neighbor-grids lists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 b="1"/>
              <a:t>Particle struct fit in cache-line. Using floats instead of doubles.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 b="1"/>
              <a:t>Bottleneck is particle interactions, not re-arrangements.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4828950" y="230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{D230AD32-A139-4284-91B1-B4F3B1D1B9FD}</a:tableStyleId>
              </a:tblPr>
              <a:tblGrid>
                <a:gridCol w="215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An iteration of ~1.1M particles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Time (ms)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Reset densities and forces 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27.803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>
                          <a:solidFill>
                            <a:srgbClr val="FF0000"/>
                          </a:solidFill>
                        </a:rPr>
                        <a:t>Sum densities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(34.5%) 306.700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Update pressures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15.378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>
                          <a:solidFill>
                            <a:srgbClr val="FF0000"/>
                          </a:solidFill>
                        </a:rPr>
                        <a:t>Sum forces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>
                          <a:solidFill>
                            <a:schemeClr val="dk1"/>
                          </a:solidFill>
                        </a:rPr>
                        <a:t>(48.3%) </a:t>
                      </a:r>
                      <a:r>
                        <a:rPr lang="da" sz="1100"/>
                        <a:t>429.419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Update velocities and positions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38.583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Re-arrange particles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(8%) 71.722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Total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" sz="1100"/>
                        <a:t>889.605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Skærmshow (16:9)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Project: Waterboat</vt:lpstr>
      <vt:lpstr>Video</vt:lpstr>
      <vt:lpstr>Physics</vt:lpstr>
      <vt:lpstr>Physics</vt:lpstr>
      <vt:lpstr>Physics</vt:lpstr>
      <vt:lpstr>Physics</vt:lpstr>
      <vt:lpstr>PowerPoint-præsentation</vt:lpstr>
      <vt:lpstr>PowerPoint-præsentation</vt:lpstr>
      <vt:lpstr>Optimizations</vt:lpstr>
      <vt:lpstr>Optimizations</vt:lpstr>
      <vt:lpstr>Optimizations</vt:lpstr>
      <vt:lpstr>Optimizations</vt:lpstr>
      <vt:lpstr>Visualization</vt:lpstr>
      <vt:lpstr>PowerPoint-præsentation</vt:lpstr>
      <vt:lpstr>Spiky kernel    Pressure      Viscosity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Waterboat</dc:title>
  <cp:lastModifiedBy>Phillip</cp:lastModifiedBy>
  <cp:revision>1</cp:revision>
  <dcterms:modified xsi:type="dcterms:W3CDTF">2019-12-18T08:33:20Z</dcterms:modified>
</cp:coreProperties>
</file>